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Raleway" panose="020B0604020202020204" charset="0"/>
      <p:regular r:id="rId7"/>
      <p:bold r:id="rId8"/>
      <p:italic r:id="rId9"/>
      <p:boldItalic r:id="rId10"/>
    </p:embeddedFont>
    <p:embeddedFont>
      <p:font typeface="Lato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14" y="5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46336eaec4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46336eaec4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46336eaec4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46336eaec4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48a11b6a2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48a11b6a2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11"/>
          <p:cNvSpPr txBox="1">
            <a:spLocks noGrp="1"/>
          </p:cNvSpPr>
          <p:nvPr>
            <p:ph type="title" hasCustomPrompt="1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1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9"/>
          <p:cNvSpPr txBox="1">
            <a:spLocks noGrp="1"/>
          </p:cNvSpPr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subTitle" idx="1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2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treamlin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sz="28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>
            <a:spLocks noGrp="1"/>
          </p:cNvSpPr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2019-2020 ACPS Calendar Development</a:t>
            </a:r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1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December 5, 2018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Calendar Development Process</a:t>
            </a:r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Joint City/County Calendar Committee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First draft and survey conducted in November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1,000+ responses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70.5% were satisfied or very satisfied, 92.1% when neutral included 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500+ written comments</a:t>
            </a:r>
            <a:endParaRPr sz="18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Most common theme was satisfaction</a:t>
            </a:r>
            <a:endParaRPr sz="1300"/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Second theme was to spread PD days more</a:t>
            </a:r>
            <a:endParaRPr sz="1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Calendar shifts for 19-20</a:t>
            </a:r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Winter Break spans two full weeks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Draft Two moves September 20 PD day to September 30 based on community feedback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No PD day in February, PD and workday in March due to 2020 presidential primary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Questions?</a:t>
            </a:r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body" idx="1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On-screen Show (16:9)</PresentationFormat>
  <Paragraphs>15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Raleway</vt:lpstr>
      <vt:lpstr>Arial</vt:lpstr>
      <vt:lpstr>Lato</vt:lpstr>
      <vt:lpstr>Streamline</vt:lpstr>
      <vt:lpstr>2019-2020 ACPS Calendar Development</vt:lpstr>
      <vt:lpstr>Calendar Development Process</vt:lpstr>
      <vt:lpstr>Calendar shifts for 19-20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2019-2020 ACPS Calendar Development</dc:title>
  <dc:creator>Patrick McLaughlin</dc:creator>
  <cp:lastModifiedBy>Jennifer Johnston</cp:lastModifiedBy>
  <cp:revision>1</cp:revision>
  <dcterms:modified xsi:type="dcterms:W3CDTF">2018-12-06T14:53:58Z</dcterms:modified>
</cp:coreProperties>
</file>